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314" r:id="rId2"/>
    <p:sldId id="305" r:id="rId3"/>
    <p:sldId id="300" r:id="rId4"/>
    <p:sldId id="306" r:id="rId5"/>
    <p:sldId id="308" r:id="rId6"/>
  </p:sldIdLst>
  <p:sldSz cx="12192000" cy="6858000"/>
  <p:notesSz cx="6858000" cy="9144000"/>
  <p:embeddedFontLst>
    <p:embeddedFont>
      <p:font typeface="微软雅黑" panose="020B0503020204020204" pitchFamily="34" charset="-122"/>
      <p:regular r:id="rId8"/>
      <p:bold r:id="rId9"/>
    </p:embeddedFont>
    <p:embeddedFont>
      <p:font typeface="Calibri Light" panose="020F0302020204030204" pitchFamily="34" charset="0"/>
      <p:regular r:id="rId10"/>
      <p:italic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1B30"/>
    <a:srgbClr val="FA1515"/>
    <a:srgbClr val="F02525"/>
    <a:srgbClr val="FD1616"/>
    <a:srgbClr val="F91515"/>
    <a:srgbClr val="D00F0F"/>
    <a:srgbClr val="A60A0A"/>
    <a:srgbClr val="FC1515"/>
    <a:srgbClr val="C60E0E"/>
    <a:srgbClr val="C50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35" autoAdjust="0"/>
  </p:normalViewPr>
  <p:slideViewPr>
    <p:cSldViewPr snapToGrid="0">
      <p:cViewPr varScale="1">
        <p:scale>
          <a:sx n="106" d="100"/>
          <a:sy n="106" d="100"/>
        </p:scale>
        <p:origin x="79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F9AAB-0F72-421A-8D36-9D389E9FE561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F46BB-4122-4690-955F-3C987D16825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F46BB-4122-4690-955F-3C987D16825B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校徽与中英文校名横式组合（正式版）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5247" y="5462652"/>
            <a:ext cx="3570502" cy="226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85000"/>
              </a:schemeClr>
            </a:gs>
            <a:gs pos="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9A9A1-FA24-4A2A-BFAA-724D54F8570E}" type="datetimeFigureOut">
              <a:rPr lang="zh-CN" altLang="en-US" smtClean="0"/>
              <a:t>2024/5/14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662695" y="-1082690"/>
            <a:ext cx="12852000" cy="7943214"/>
            <a:chOff x="-662695" y="-1082690"/>
            <a:chExt cx="12852000" cy="7943214"/>
          </a:xfrm>
        </p:grpSpPr>
        <p:sp>
          <p:nvSpPr>
            <p:cNvPr id="20" name="AutoShape 19"/>
            <p:cNvSpPr>
              <a:spLocks noChangeAspect="1" noChangeArrowheads="1" noTextEdit="1"/>
            </p:cNvSpPr>
            <p:nvPr/>
          </p:nvSpPr>
          <p:spPr bwMode="auto">
            <a:xfrm>
              <a:off x="3890739" y="3260565"/>
              <a:ext cx="4402227" cy="115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" name="组合 44"/>
            <p:cNvGrpSpPr/>
            <p:nvPr/>
          </p:nvGrpSpPr>
          <p:grpSpPr>
            <a:xfrm>
              <a:off x="1100" y="2268186"/>
              <a:ext cx="12188205" cy="2789862"/>
              <a:chOff x="0" y="2146199"/>
              <a:chExt cx="12168000" cy="2652470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0" y="2146199"/>
                <a:ext cx="12168000" cy="1456475"/>
              </a:xfrm>
              <a:prstGeom prst="rect">
                <a:avLst/>
              </a:prstGeom>
              <a:solidFill>
                <a:srgbClr val="B81B3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309478" y="2542984"/>
                <a:ext cx="10023649" cy="673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2024</a:t>
                </a:r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年环境与建筑学院博士考生</a:t>
                </a:r>
                <a:r>
                  <a:rPr lang="en-US" altLang="zh-CN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汇报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576609" y="3784255"/>
                <a:ext cx="4085303" cy="1014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800"/>
                  </a:lnSpc>
                </a:pPr>
                <a:r>
                  <a:rPr lang="zh-CN" altLang="en-US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姓名： </a:t>
                </a:r>
                <a:r>
                  <a:rPr lang="en-US" altLang="zh-CN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× × ×   </a:t>
                </a:r>
              </a:p>
              <a:p>
                <a:pPr>
                  <a:lnSpc>
                    <a:spcPts val="3800"/>
                  </a:lnSpc>
                </a:pPr>
                <a:r>
                  <a:rPr lang="zh-CN" altLang="en-US" sz="28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报考</a:t>
                </a:r>
                <a:r>
                  <a:rPr lang="zh-CN" altLang="en-US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专业：</a:t>
                </a:r>
                <a:r>
                  <a:rPr lang="en-US" altLang="zh-CN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× × ×</a:t>
                </a:r>
                <a:endPara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6" name="图片 25" descr="校徽与中英文校名横式组合（正式版）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662695" y="-1082690"/>
              <a:ext cx="5686573" cy="3751270"/>
            </a:xfrm>
            <a:prstGeom prst="rect">
              <a:avLst/>
            </a:prstGeom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AEC"/>
                </a:clrFrom>
                <a:clrTo>
                  <a:srgbClr val="FFFAEC">
                    <a:alpha val="0"/>
                  </a:srgbClr>
                </a:clrTo>
              </a:clrChange>
              <a:lum bright="9000" contrast="-40000"/>
            </a:blip>
            <a:srcRect/>
            <a:stretch>
              <a:fillRect/>
            </a:stretch>
          </p:blipFill>
          <p:spPr bwMode="auto">
            <a:xfrm>
              <a:off x="9303563" y="4999228"/>
              <a:ext cx="2866711" cy="186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00" dist="50800" dir="5400000" sx="97000" sy="97000" algn="ctr" rotWithShape="0">
                <a:srgbClr val="000000">
                  <a:alpha val="0"/>
                </a:srgbClr>
              </a:outerShdw>
            </a:effectLst>
          </p:spPr>
        </p:pic>
        <p:cxnSp>
          <p:nvCxnSpPr>
            <p:cNvPr id="55" name="直接连接符 54"/>
            <p:cNvCxnSpPr/>
            <p:nvPr/>
          </p:nvCxnSpPr>
          <p:spPr>
            <a:xfrm flipV="1">
              <a:off x="4656155" y="4524499"/>
              <a:ext cx="2896551" cy="951"/>
            </a:xfrm>
            <a:prstGeom prst="line">
              <a:avLst/>
            </a:prstGeom>
            <a:ln w="3175">
              <a:solidFill>
                <a:srgbClr val="B81B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13" y="95007"/>
            <a:ext cx="3930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一、自我介绍</a:t>
            </a:r>
            <a:endParaRPr lang="zh-CN" altLang="en-US" sz="3200" b="1" dirty="0">
              <a:solidFill>
                <a:srgbClr val="B81B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839" y="97377"/>
            <a:ext cx="7981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en-US" sz="3200" b="1" dirty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个人学术背景和研究能力（学术成果）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839" y="97377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三、博士攻读计划</a:t>
            </a:r>
            <a:endParaRPr lang="zh-CN" altLang="en-US" sz="3200" b="1" dirty="0">
              <a:solidFill>
                <a:srgbClr val="B81B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4589" y="8550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3200" b="1" dirty="0" smtClean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、其他</a:t>
            </a:r>
            <a:endParaRPr lang="zh-CN" altLang="en-US" sz="3200" b="1" dirty="0">
              <a:solidFill>
                <a:srgbClr val="B81B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45</Words>
  <Application>Microsoft Office PowerPoint</Application>
  <PresentationFormat>宽屏</PresentationFormat>
  <Paragraphs>8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微软雅黑</vt:lpstr>
      <vt:lpstr>Arial</vt:lpstr>
      <vt:lpstr>宋体</vt:lpstr>
      <vt:lpstr>Calibri Light</vt:lpstr>
      <vt:lpstr>Calibri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dc:description>第一PPT模板网-WWW.1PPT.COM</dc:description>
  <cp:lastModifiedBy>dell</cp:lastModifiedBy>
  <cp:revision>766</cp:revision>
  <dcterms:created xsi:type="dcterms:W3CDTF">2015-12-03T13:43:00Z</dcterms:created>
  <dcterms:modified xsi:type="dcterms:W3CDTF">2024-05-14T03:46:52Z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26741AD4C5B04F568C122BD51CD114D7</vt:lpwstr>
  </property>
</Properties>
</file>